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58" r:id="rId2"/>
    <p:sldId id="259" r:id="rId3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LMU CompatilFact"/>
      <p:regular r:id="rId9"/>
      <p:bold r:id="rId10"/>
      <p:italic r:id="rId11"/>
      <p:boldItalic r:id="rId12"/>
    </p:embeddedFont>
    <p:embeddedFont>
      <p:font typeface="LMU SabonNext Demi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C1C1"/>
    <a:srgbClr val="FAFAFA"/>
    <a:srgbClr val="F7F6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>
      <p:cViewPr varScale="1">
        <p:scale>
          <a:sx n="121" d="100"/>
          <a:sy n="121" d="100"/>
        </p:scale>
        <p:origin x="136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viewProps" Target="viewProp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11441F-F30F-4649-A32B-0EF4F2FA26B8}" type="datetimeFigureOut">
              <a:rPr lang="en-US" smtClean="0"/>
              <a:t>2/2/18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6E8F2-93EB-4C85-ABA8-D00AB60929F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35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C:\Users\max\Desktop\slidetemplate\siegel_12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400" y="2754000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026" name="Picture 2" descr="C:\Users\max\Desktop\slidetemplate\HeaderTitl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263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C:\Users\max\Desktop\slidetemplate\mediainformatics_blackonly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618320"/>
            <a:ext cx="1728192" cy="1085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243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40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3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68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max\Desktop\slidetemplate\siegel_12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400" y="2754000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0" cap="none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  <p:pic>
        <p:nvPicPr>
          <p:cNvPr id="8" name="Picture 2" descr="C:\Users\max\Desktop\slidetemplate\HeaderTitl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263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68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280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9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444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711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087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max\Desktop\slidetemplate\siegel_6percent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6120" y="2753888"/>
            <a:ext cx="4445000" cy="452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the Title of the Talk here using the Footer Option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2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AFAFA"/>
            </a:gs>
            <a:gs pos="66000">
              <a:srgbClr val="F7F6F4"/>
            </a:gs>
            <a:gs pos="100000">
              <a:srgbClr val="C1C1C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7780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96753"/>
            <a:ext cx="8229600" cy="4929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7544" y="6356351"/>
            <a:ext cx="6624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Insert the Title of the Talk here using the Footer Option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36296" y="6356351"/>
            <a:ext cx="14505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CD5F5-F489-4697-8849-AC1E2110C5BD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68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KnockLock</a:t>
            </a:r>
            <a:br>
              <a:rPr lang="en-US" dirty="0"/>
            </a:br>
            <a:r>
              <a:rPr lang="en-US" sz="3200" dirty="0" err="1"/>
              <a:t>Authentifizierung</a:t>
            </a:r>
            <a:r>
              <a:rPr lang="en-US" sz="3200" dirty="0"/>
              <a:t> </a:t>
            </a:r>
            <a:r>
              <a:rPr lang="en-US" sz="3200" dirty="0" err="1"/>
              <a:t>über</a:t>
            </a:r>
            <a:r>
              <a:rPr lang="en-US" sz="3200" dirty="0"/>
              <a:t> </a:t>
            </a:r>
            <a:r>
              <a:rPr lang="en-US" sz="3200" dirty="0" err="1"/>
              <a:t>Klopfzeichen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415008"/>
          </a:xfrm>
        </p:spPr>
        <p:txBody>
          <a:bodyPr>
            <a:normAutofit/>
          </a:bodyPr>
          <a:lstStyle/>
          <a:p>
            <a:r>
              <a:rPr lang="en-US" sz="2600" dirty="0"/>
              <a:t>Ren</a:t>
            </a:r>
            <a:r>
              <a:rPr lang="de-DE" sz="2600" dirty="0" err="1"/>
              <a:t>é</a:t>
            </a:r>
            <a:r>
              <a:rPr lang="de-DE" sz="2600" dirty="0"/>
              <a:t> Zarwel, Peter Müller</a:t>
            </a:r>
            <a:endParaRPr lang="en-US" dirty="0"/>
          </a:p>
          <a:p>
            <a:r>
              <a:rPr lang="en-US" sz="2600" dirty="0"/>
              <a:t>6. </a:t>
            </a:r>
            <a:r>
              <a:rPr lang="en-US" sz="2600" dirty="0" err="1"/>
              <a:t>Februar</a:t>
            </a:r>
            <a:r>
              <a:rPr lang="en-US" sz="2600" dirty="0"/>
              <a:t> 2018</a:t>
            </a:r>
          </a:p>
        </p:txBody>
      </p:sp>
      <p:sp>
        <p:nvSpPr>
          <p:cNvPr id="4" name="Rectangle 3"/>
          <p:cNvSpPr/>
          <p:nvPr/>
        </p:nvSpPr>
        <p:spPr>
          <a:xfrm>
            <a:off x="1987269" y="5714147"/>
            <a:ext cx="518457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Wissenschaftlicher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Betreuer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: </a:t>
            </a:r>
          </a:p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Sarah </a:t>
            </a:r>
            <a:r>
              <a:rPr lang="en-US" sz="1600" b="1" dirty="0" err="1">
                <a:solidFill>
                  <a:schemeClr val="bg1">
                    <a:lumMod val="65000"/>
                  </a:schemeClr>
                </a:solidFill>
              </a:rPr>
              <a:t>Prange</a:t>
            </a:r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, Lukas </a:t>
            </a:r>
            <a:r>
              <a:rPr lang="en-US" sz="1600" b="1" dirty="0" err="1">
                <a:solidFill>
                  <a:schemeClr val="bg1">
                    <a:lumMod val="65000"/>
                  </a:schemeClr>
                </a:solidFill>
              </a:rPr>
              <a:t>Mecke</a:t>
            </a:r>
            <a:endParaRPr lang="en-US" sz="1600" b="1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1600" dirty="0" err="1">
                <a:solidFill>
                  <a:schemeClr val="bg1">
                    <a:lumMod val="65000"/>
                  </a:schemeClr>
                </a:solidFill>
              </a:rPr>
              <a:t>Verantwortlicher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 Professor:</a:t>
            </a:r>
          </a:p>
          <a:p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Prof. Dr. Florian Alt</a:t>
            </a:r>
          </a:p>
        </p:txBody>
      </p:sp>
    </p:spTree>
    <p:extLst>
      <p:ext uri="{BB962C8B-B14F-4D97-AF65-F5344CB8AC3E}">
        <p14:creationId xmlns:p14="http://schemas.microsoft.com/office/powerpoint/2010/main" val="2588886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1717BA0E-9A43-DD45-8822-64EE1F3699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3399512" y="1752658"/>
            <a:ext cx="4288989" cy="5976461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Knocklock</a:t>
            </a:r>
            <a:r>
              <a:rPr lang="en-US" dirty="0"/>
              <a:t> – Zarwel, Müller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CD5F5-F489-4697-8849-AC1E2110C5BD}" type="slidenum">
              <a:rPr lang="en-US" smtClean="0"/>
              <a:t>2</a:t>
            </a:fld>
            <a:endParaRPr lang="en-US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681EE7E-9BDF-F842-83BA-BF4BAF9795E3}"/>
              </a:ext>
            </a:extLst>
          </p:cNvPr>
          <p:cNvSpPr/>
          <p:nvPr/>
        </p:nvSpPr>
        <p:spPr>
          <a:xfrm rot="5400000">
            <a:off x="4283968" y="2492896"/>
            <a:ext cx="2520280" cy="4392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CE41E05-E817-A843-B772-BEC73906F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151" y="3953925"/>
            <a:ext cx="4103709" cy="157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397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LMU SabonNext Demi"/>
        <a:ea typeface=""/>
        <a:cs typeface=""/>
      </a:majorFont>
      <a:minorFont>
        <a:latin typeface="LMU CompatilFac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</Words>
  <Application>Microsoft Macintosh PowerPoint</Application>
  <PresentationFormat>Bildschirmpräsentation (4:3)</PresentationFormat>
  <Paragraphs>9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Calibri</vt:lpstr>
      <vt:lpstr>LMU CompatilFact</vt:lpstr>
      <vt:lpstr>LMU SabonNext Demi</vt:lpstr>
      <vt:lpstr>Office Theme</vt:lpstr>
      <vt:lpstr>KnockLock Authentifizierung über Klopfzeichen</vt:lpstr>
      <vt:lpstr>PowerPoint-Präsentation</vt:lpstr>
    </vt:vector>
  </TitlesOfParts>
  <Company>LMU München</Company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Max-Emanuel Maurer</dc:creator>
  <cp:lastModifiedBy>René Zarwel</cp:lastModifiedBy>
  <cp:revision>14</cp:revision>
  <dcterms:created xsi:type="dcterms:W3CDTF">2013-06-17T12:09:36Z</dcterms:created>
  <dcterms:modified xsi:type="dcterms:W3CDTF">2018-02-02T17:13:07Z</dcterms:modified>
</cp:coreProperties>
</file>

<file path=docProps/thumbnail.jpeg>
</file>